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6"/>
  </p:notesMasterIdLst>
  <p:sldIdLst>
    <p:sldId id="279" r:id="rId2"/>
    <p:sldId id="280" r:id="rId3"/>
    <p:sldId id="273" r:id="rId4"/>
    <p:sldId id="278" r:id="rId5"/>
    <p:sldId id="260" r:id="rId6"/>
    <p:sldId id="274" r:id="rId7"/>
    <p:sldId id="261" r:id="rId8"/>
    <p:sldId id="262" r:id="rId9"/>
    <p:sldId id="275" r:id="rId10"/>
    <p:sldId id="276" r:id="rId11"/>
    <p:sldId id="263" r:id="rId12"/>
    <p:sldId id="270" r:id="rId13"/>
    <p:sldId id="268" r:id="rId14"/>
    <p:sldId id="277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Press Start 2P" panose="020B0604020202020204" charset="0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78F5A6-4729-4AE9-822E-569F664FFB97}" v="87" dt="2022-03-04T10:19:47.8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C978F5A6-4729-4AE9-822E-569F664FFB97}"/>
    <pc:docChg chg="undo custSel addSld delSld modSld sldOrd">
      <pc:chgData name="Rob Sewell" userId="c802df42025d5e1f" providerId="LiveId" clId="{C978F5A6-4729-4AE9-822E-569F664FFB97}" dt="2022-03-04T10:19:47.896" v="86"/>
      <pc:docMkLst>
        <pc:docMk/>
      </pc:docMkLst>
      <pc:sldChg chg="del">
        <pc:chgData name="Rob Sewell" userId="c802df42025d5e1f" providerId="LiveId" clId="{C978F5A6-4729-4AE9-822E-569F664FFB97}" dt="2022-03-04T10:17:07.278" v="3" actId="47"/>
        <pc:sldMkLst>
          <pc:docMk/>
          <pc:sldMk cId="4013616610" sldId="257"/>
        </pc:sldMkLst>
      </pc:sldChg>
      <pc:sldChg chg="del">
        <pc:chgData name="Rob Sewell" userId="c802df42025d5e1f" providerId="LiveId" clId="{C978F5A6-4729-4AE9-822E-569F664FFB97}" dt="2022-03-04T10:17:05.023" v="2" actId="47"/>
        <pc:sldMkLst>
          <pc:docMk/>
          <pc:sldMk cId="1918311893" sldId="258"/>
        </pc:sldMkLst>
      </pc:sldChg>
      <pc:sldChg chg="setBg">
        <pc:chgData name="Rob Sewell" userId="c802df42025d5e1f" providerId="LiveId" clId="{C978F5A6-4729-4AE9-822E-569F664FFB97}" dt="2022-03-04T10:18:58.285" v="79"/>
        <pc:sldMkLst>
          <pc:docMk/>
          <pc:sldMk cId="2470396515" sldId="260"/>
        </pc:sldMkLst>
      </pc:sldChg>
      <pc:sldChg chg="setBg">
        <pc:chgData name="Rob Sewell" userId="c802df42025d5e1f" providerId="LiveId" clId="{C978F5A6-4729-4AE9-822E-569F664FFB97}" dt="2022-03-04T10:19:07.922" v="80"/>
        <pc:sldMkLst>
          <pc:docMk/>
          <pc:sldMk cId="3064371121" sldId="261"/>
        </pc:sldMkLst>
      </pc:sldChg>
      <pc:sldChg chg="setBg">
        <pc:chgData name="Rob Sewell" userId="c802df42025d5e1f" providerId="LiveId" clId="{C978F5A6-4729-4AE9-822E-569F664FFB97}" dt="2022-03-04T10:19:07.922" v="80"/>
        <pc:sldMkLst>
          <pc:docMk/>
          <pc:sldMk cId="298435848" sldId="262"/>
        </pc:sldMkLst>
      </pc:sldChg>
      <pc:sldChg chg="setBg">
        <pc:chgData name="Rob Sewell" userId="c802df42025d5e1f" providerId="LiveId" clId="{C978F5A6-4729-4AE9-822E-569F664FFB97}" dt="2022-03-04T10:19:07.922" v="80"/>
        <pc:sldMkLst>
          <pc:docMk/>
          <pc:sldMk cId="3406713647" sldId="263"/>
        </pc:sldMkLst>
      </pc:sldChg>
      <pc:sldChg chg="ord">
        <pc:chgData name="Rob Sewell" userId="c802df42025d5e1f" providerId="LiveId" clId="{C978F5A6-4729-4AE9-822E-569F664FFB97}" dt="2022-03-04T10:18:44.255" v="78"/>
        <pc:sldMkLst>
          <pc:docMk/>
          <pc:sldMk cId="2121561116" sldId="268"/>
        </pc:sldMkLst>
      </pc:sldChg>
      <pc:sldChg chg="addSp modSp mod setBg">
        <pc:chgData name="Rob Sewell" userId="c802df42025d5e1f" providerId="LiveId" clId="{C978F5A6-4729-4AE9-822E-569F664FFB97}" dt="2022-03-04T10:19:47.896" v="86"/>
        <pc:sldMkLst>
          <pc:docMk/>
          <pc:sldMk cId="4163820168" sldId="270"/>
        </pc:sldMkLst>
        <pc:spChg chg="add mod">
          <ac:chgData name="Rob Sewell" userId="c802df42025d5e1f" providerId="LiveId" clId="{C978F5A6-4729-4AE9-822E-569F664FFB97}" dt="2022-03-04T10:18:39.803" v="76" actId="1076"/>
          <ac:spMkLst>
            <pc:docMk/>
            <pc:sldMk cId="4163820168" sldId="270"/>
            <ac:spMk id="4" creationId="{AA45BD10-68BB-41B3-B299-645D8E23A965}"/>
          </ac:spMkLst>
        </pc:spChg>
        <pc:picChg chg="add mod">
          <ac:chgData name="Rob Sewell" userId="c802df42025d5e1f" providerId="LiveId" clId="{C978F5A6-4729-4AE9-822E-569F664FFB97}" dt="2022-03-04T10:17:47.167" v="5" actId="1076"/>
          <ac:picMkLst>
            <pc:docMk/>
            <pc:sldMk cId="4163820168" sldId="270"/>
            <ac:picMk id="1026" creationId="{897F27FB-0C42-49A1-AC56-9FD62E96935D}"/>
          </ac:picMkLst>
        </pc:picChg>
      </pc:sldChg>
      <pc:sldChg chg="modSp mod setBg">
        <pc:chgData name="Rob Sewell" userId="c802df42025d5e1f" providerId="LiveId" clId="{C978F5A6-4729-4AE9-822E-569F664FFB97}" dt="2022-03-04T10:19:22.585" v="82" actId="207"/>
        <pc:sldMkLst>
          <pc:docMk/>
          <pc:sldMk cId="2554449730" sldId="273"/>
        </pc:sldMkLst>
        <pc:spChg chg="mod">
          <ac:chgData name="Rob Sewell" userId="c802df42025d5e1f" providerId="LiveId" clId="{C978F5A6-4729-4AE9-822E-569F664FFB97}" dt="2022-03-04T10:19:22.585" v="82" actId="207"/>
          <ac:spMkLst>
            <pc:docMk/>
            <pc:sldMk cId="2554449730" sldId="273"/>
            <ac:spMk id="5" creationId="{A2B9CF1B-0093-4B68-85BC-60FAB620E6BB}"/>
          </ac:spMkLst>
        </pc:spChg>
      </pc:sldChg>
      <pc:sldChg chg="setBg">
        <pc:chgData name="Rob Sewell" userId="c802df42025d5e1f" providerId="LiveId" clId="{C978F5A6-4729-4AE9-822E-569F664FFB97}" dt="2022-03-04T10:19:07.922" v="80"/>
        <pc:sldMkLst>
          <pc:docMk/>
          <pc:sldMk cId="1287876930" sldId="274"/>
        </pc:sldMkLst>
      </pc:sldChg>
      <pc:sldChg chg="setBg">
        <pc:chgData name="Rob Sewell" userId="c802df42025d5e1f" providerId="LiveId" clId="{C978F5A6-4729-4AE9-822E-569F664FFB97}" dt="2022-03-04T10:19:07.922" v="80"/>
        <pc:sldMkLst>
          <pc:docMk/>
          <pc:sldMk cId="865611565" sldId="275"/>
        </pc:sldMkLst>
      </pc:sldChg>
      <pc:sldChg chg="setBg">
        <pc:chgData name="Rob Sewell" userId="c802df42025d5e1f" providerId="LiveId" clId="{C978F5A6-4729-4AE9-822E-569F664FFB97}" dt="2022-03-04T10:19:07.922" v="80"/>
        <pc:sldMkLst>
          <pc:docMk/>
          <pc:sldMk cId="3850762776" sldId="276"/>
        </pc:sldMkLst>
      </pc:sldChg>
      <pc:sldChg chg="modSp mod setBg">
        <pc:chgData name="Rob Sewell" userId="c802df42025d5e1f" providerId="LiveId" clId="{C978F5A6-4729-4AE9-822E-569F664FFB97}" dt="2022-03-04T10:19:36.667" v="85" actId="20577"/>
        <pc:sldMkLst>
          <pc:docMk/>
          <pc:sldMk cId="753794168" sldId="278"/>
        </pc:sldMkLst>
        <pc:spChg chg="mod">
          <ac:chgData name="Rob Sewell" userId="c802df42025d5e1f" providerId="LiveId" clId="{C978F5A6-4729-4AE9-822E-569F664FFB97}" dt="2022-03-04T10:19:36.667" v="85" actId="20577"/>
          <ac:spMkLst>
            <pc:docMk/>
            <pc:sldMk cId="753794168" sldId="278"/>
            <ac:spMk id="5" creationId="{A2B9CF1B-0093-4B68-85BC-60FAB620E6BB}"/>
          </ac:spMkLst>
        </pc:spChg>
      </pc:sldChg>
      <pc:sldChg chg="add del setBg">
        <pc:chgData name="Rob Sewell" userId="c802df42025d5e1f" providerId="LiveId" clId="{C978F5A6-4729-4AE9-822E-569F664FFB97}" dt="2022-03-04T10:16:56.259" v="1"/>
        <pc:sldMkLst>
          <pc:docMk/>
          <pc:sldMk cId="1453166929" sldId="279"/>
        </pc:sldMkLst>
      </pc:sldChg>
      <pc:sldChg chg="add del setBg">
        <pc:chgData name="Rob Sewell" userId="c802df42025d5e1f" providerId="LiveId" clId="{C978F5A6-4729-4AE9-822E-569F664FFB97}" dt="2022-03-04T10:16:56.259" v="1"/>
        <pc:sldMkLst>
          <pc:docMk/>
          <pc:sldMk cId="736796614" sldId="28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1CA7F4-9FFB-45AB-AAD7-C4E6D619741C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6A801CE3-3ECA-430F-BD3B-6C662D389506}">
      <dgm:prSet phldrT="[Text]" phldr="1"/>
      <dgm:spPr/>
      <dgm:t>
        <a:bodyPr/>
        <a:lstStyle/>
        <a:p>
          <a:endParaRPr lang="en-US"/>
        </a:p>
      </dgm:t>
    </dgm:pt>
    <dgm:pt modelId="{BEBB0270-27A0-48A2-9314-6BAA5569D50F}" type="sibTrans" cxnId="{5152C22F-A1CB-45B9-B9D7-53EBDCF3EC32}">
      <dgm:prSet/>
      <dgm:spPr>
        <a:blipFill>
          <a:blip xmlns:r="http://schemas.openxmlformats.org/officeDocument/2006/relationships" r:embed="rId1"/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bald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A121801B-7C18-4C3E-AAC7-3E7CB6F8C3F1}"/>
              </a:ext>
            </a:extLst>
          </dgm14:cNvPr>
        </a:ext>
      </dgm:extLst>
    </dgm:pt>
    <dgm:pt modelId="{0AEC4E43-D5FC-4D63-BCDF-F1CBC1A8A68F}" type="parTrans" cxnId="{5152C22F-A1CB-45B9-B9D7-53EBDCF3EC32}">
      <dgm:prSet/>
      <dgm:spPr/>
      <dgm:t>
        <a:bodyPr/>
        <a:lstStyle/>
        <a:p>
          <a:endParaRPr lang="en-US"/>
        </a:p>
      </dgm:t>
    </dgm:pt>
    <dgm:pt modelId="{FCABDDD8-8326-4D25-AF1C-F8766839096B}" type="pres">
      <dgm:prSet presAssocID="{161CA7F4-9FFB-45AB-AAD7-C4E6D619741C}" presName="Name0" presStyleCnt="0">
        <dgm:presLayoutVars>
          <dgm:chMax val="7"/>
          <dgm:chPref val="7"/>
          <dgm:dir/>
        </dgm:presLayoutVars>
      </dgm:prSet>
      <dgm:spPr/>
    </dgm:pt>
    <dgm:pt modelId="{5CD60D60-FFF3-46BC-A26F-4FA0214C7E7A}" type="pres">
      <dgm:prSet presAssocID="{161CA7F4-9FFB-45AB-AAD7-C4E6D619741C}" presName="Name1" presStyleCnt="0"/>
      <dgm:spPr/>
    </dgm:pt>
    <dgm:pt modelId="{BA7EB9D7-752F-403B-82EA-036C3E123C31}" type="pres">
      <dgm:prSet presAssocID="{BEBB0270-27A0-48A2-9314-6BAA5569D50F}" presName="picture_1" presStyleCnt="0"/>
      <dgm:spPr/>
    </dgm:pt>
    <dgm:pt modelId="{F23AEF4D-B98E-4CC1-8E99-B292D75E4BA3}" type="pres">
      <dgm:prSet presAssocID="{BEBB0270-27A0-48A2-9314-6BAA5569D50F}" presName="pictureRepeatNode" presStyleLbl="alignImgPlace1" presStyleIdx="0" presStyleCnt="1" custScaleX="200000" custScaleY="184889" custLinFactNeighborX="9843" custLinFactNeighborY="-690"/>
      <dgm:spPr/>
    </dgm:pt>
    <dgm:pt modelId="{BA3D9FE7-FD0C-4729-AA4F-749862627C1A}" type="pres">
      <dgm:prSet presAssocID="{6A801CE3-3ECA-430F-BD3B-6C662D389506}" presName="text_1" presStyleLbl="node1" presStyleIdx="0" presStyleCnt="0" custFlipVert="1" custScaleX="5773" custScaleY="18753" custLinFactX="-100000" custLinFactY="100000" custLinFactNeighborX="-156788" custLinFactNeighborY="133929">
        <dgm:presLayoutVars>
          <dgm:bulletEnabled val="1"/>
        </dgm:presLayoutVars>
      </dgm:prSet>
      <dgm:spPr/>
    </dgm:pt>
  </dgm:ptLst>
  <dgm:cxnLst>
    <dgm:cxn modelId="{5152C22F-A1CB-45B9-B9D7-53EBDCF3EC32}" srcId="{161CA7F4-9FFB-45AB-AAD7-C4E6D619741C}" destId="{6A801CE3-3ECA-430F-BD3B-6C662D389506}" srcOrd="0" destOrd="0" parTransId="{0AEC4E43-D5FC-4D63-BCDF-F1CBC1A8A68F}" sibTransId="{BEBB0270-27A0-48A2-9314-6BAA5569D50F}"/>
    <dgm:cxn modelId="{FD9D8678-6390-448C-B783-190270D0F83D}" type="presOf" srcId="{6A801CE3-3ECA-430F-BD3B-6C662D389506}" destId="{BA3D9FE7-FD0C-4729-AA4F-749862627C1A}" srcOrd="0" destOrd="0" presId="urn:microsoft.com/office/officeart/2008/layout/CircularPictureCallout"/>
    <dgm:cxn modelId="{E28BA1AF-DDE3-4D32-9B2C-5E7306A587B2}" type="presOf" srcId="{BEBB0270-27A0-48A2-9314-6BAA5569D50F}" destId="{F23AEF4D-B98E-4CC1-8E99-B292D75E4BA3}" srcOrd="0" destOrd="0" presId="urn:microsoft.com/office/officeart/2008/layout/CircularPictureCallout"/>
    <dgm:cxn modelId="{00D7E3EF-221E-4ACD-B570-F1DC1146BA15}" type="presOf" srcId="{161CA7F4-9FFB-45AB-AAD7-C4E6D619741C}" destId="{FCABDDD8-8326-4D25-AF1C-F8766839096B}" srcOrd="0" destOrd="0" presId="urn:microsoft.com/office/officeart/2008/layout/CircularPictureCallout"/>
    <dgm:cxn modelId="{9B5F0A1C-2AB7-4C68-8AC4-CA7CFE38BC89}" type="presParOf" srcId="{FCABDDD8-8326-4D25-AF1C-F8766839096B}" destId="{5CD60D60-FFF3-46BC-A26F-4FA0214C7E7A}" srcOrd="0" destOrd="0" presId="urn:microsoft.com/office/officeart/2008/layout/CircularPictureCallout"/>
    <dgm:cxn modelId="{CCEAB09F-AFF2-4E85-9B4E-17BB29F06A3C}" type="presParOf" srcId="{5CD60D60-FFF3-46BC-A26F-4FA0214C7E7A}" destId="{BA7EB9D7-752F-403B-82EA-036C3E123C31}" srcOrd="0" destOrd="0" presId="urn:microsoft.com/office/officeart/2008/layout/CircularPictureCallout"/>
    <dgm:cxn modelId="{24030BD1-E92B-4FF4-ACF4-FC2BD01EF9FF}" type="presParOf" srcId="{BA7EB9D7-752F-403B-82EA-036C3E123C31}" destId="{F23AEF4D-B98E-4CC1-8E99-B292D75E4BA3}" srcOrd="0" destOrd="0" presId="urn:microsoft.com/office/officeart/2008/layout/CircularPictureCallout"/>
    <dgm:cxn modelId="{51989734-8A56-4DD4-86D8-81DA8CA217C8}" type="presParOf" srcId="{5CD60D60-FFF3-46BC-A26F-4FA0214C7E7A}" destId="{BA3D9FE7-FD0C-4729-AA4F-749862627C1A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AEF4D-B98E-4CC1-8E99-B292D75E4BA3}">
      <dsp:nvSpPr>
        <dsp:cNvPr id="0" name=""/>
        <dsp:cNvSpPr/>
      </dsp:nvSpPr>
      <dsp:spPr>
        <a:xfrm>
          <a:off x="0" y="-13267"/>
          <a:ext cx="3844233" cy="355378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4000" r="-4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3D9FE7-FD0C-4729-AA4F-749862627C1A}">
      <dsp:nvSpPr>
        <dsp:cNvPr id="0" name=""/>
        <dsp:cNvSpPr/>
      </dsp:nvSpPr>
      <dsp:spPr>
        <a:xfrm flipV="1">
          <a:off x="0" y="3408296"/>
          <a:ext cx="71016" cy="118949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0" y="3408296"/>
        <a:ext cx="71016" cy="1189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B148BE-CDA7-4094-BACF-179D4BB60624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0AABA-DB9C-45A0-83EE-0F046C268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42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2420D-6276-47B1-BC07-9F8132F329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955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2420D-6276-47B1-BC07-9F8132F329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420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see that our beards are grey. So we are old.</a:t>
            </a:r>
            <a:br>
              <a:rPr lang="en-US">
                <a:cs typeface="+mn-lt"/>
              </a:rPr>
            </a:br>
            <a:r>
              <a:rPr lang="en-US"/>
              <a:t>We are both consultants, working with various clients.</a:t>
            </a:r>
            <a:br>
              <a:rPr lang="en-US">
                <a:cs typeface="+mn-lt"/>
              </a:rPr>
            </a:br>
            <a:r>
              <a:rPr lang="en-US"/>
              <a:t>We both love automation.</a:t>
            </a:r>
          </a:p>
          <a:p>
            <a:endParaRPr lang="en-US"/>
          </a:p>
          <a:p>
            <a:r>
              <a:rPr lang="en-US"/>
              <a:t>These are some of the tools that we use to make our lives easier.</a:t>
            </a:r>
          </a:p>
          <a:p>
            <a:endParaRPr lang="en-US"/>
          </a:p>
          <a:p>
            <a:r>
              <a:rPr lang="en-US"/>
              <a:t>If you wish to skip to the details – you can find them here</a:t>
            </a:r>
          </a:p>
          <a:p>
            <a:endParaRPr lang="en-US"/>
          </a:p>
          <a:p>
            <a:r>
              <a:rPr lang="en-US"/>
              <a:t>Happy with a </a:t>
            </a:r>
            <a:r>
              <a:rPr lang="en-US" err="1"/>
              <a:t>beard.media</a:t>
            </a:r>
            <a:r>
              <a:rPr lang="en-US"/>
              <a:t> link ?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96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see that our beards are grey. So we are old.</a:t>
            </a:r>
            <a:br>
              <a:rPr lang="en-US">
                <a:cs typeface="+mn-lt"/>
              </a:rPr>
            </a:br>
            <a:r>
              <a:rPr lang="en-US"/>
              <a:t>We are both consultants, working with various clients.</a:t>
            </a:r>
            <a:br>
              <a:rPr lang="en-US">
                <a:cs typeface="+mn-lt"/>
              </a:rPr>
            </a:br>
            <a:r>
              <a:rPr lang="en-US"/>
              <a:t>We both love automation.</a:t>
            </a:r>
          </a:p>
          <a:p>
            <a:endParaRPr lang="en-US"/>
          </a:p>
          <a:p>
            <a:r>
              <a:rPr lang="en-US"/>
              <a:t>These are some of the tools that we use to make our lives easier.</a:t>
            </a:r>
          </a:p>
          <a:p>
            <a:endParaRPr lang="en-US"/>
          </a:p>
          <a:p>
            <a:r>
              <a:rPr lang="en-US"/>
              <a:t>If you wish to skip to the details – you can find them here</a:t>
            </a:r>
          </a:p>
          <a:p>
            <a:endParaRPr lang="en-US"/>
          </a:p>
          <a:p>
            <a:r>
              <a:rPr lang="en-US"/>
              <a:t>Happy with a </a:t>
            </a:r>
            <a:r>
              <a:rPr lang="en-US" err="1"/>
              <a:t>beard.media</a:t>
            </a:r>
            <a:r>
              <a:rPr lang="en-US"/>
              <a:t> link ?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68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0AABA-DB9C-45A0-83EE-0F046C2685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05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2420D-6276-47B1-BC07-9F8132F329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13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https://chart.apis.google.com/chart?cht=qr&amp;chs=300x300&amp;chl=https%3a%2f%2fsqlb.it%2f%3f7340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://www.pngall.com/thank-you-png/download/4045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vermesongs.com/2013/04/cover-me-qa-whats-your-favorite-cover-song.html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unsplash.com/s/photos/old-men?utm_source=unsplash&amp;utm_medium=referral&amp;utm_content=creditCopyText" TargetMode="External"/><Relationship Id="rId4" Type="http://schemas.openxmlformats.org/officeDocument/2006/relationships/hyperlink" Target="https://unsplash.com/@ricbro?utm_source=unsplash&amp;utm_medium=referral&amp;utm_content=creditCopyTex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unsplash.com/s/photos/old-men?utm_source=unsplash&amp;utm_medium=referral&amp;utm_content=creditCopyText" TargetMode="External"/><Relationship Id="rId4" Type="http://schemas.openxmlformats.org/officeDocument/2006/relationships/hyperlink" Target="https://unsplash.com/@ricbro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BEF0D-BAA9-49E9-B248-C4364045D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927011"/>
            <a:ext cx="10058400" cy="2288207"/>
          </a:xfrm>
        </p:spPr>
        <p:txBody>
          <a:bodyPr>
            <a:noAutofit/>
          </a:bodyPr>
          <a:lstStyle/>
          <a:p>
            <a:r>
              <a:rPr lang="en-US" sz="5400">
                <a:solidFill>
                  <a:srgbClr val="E48312"/>
                </a:solidFill>
                <a:latin typeface="Press Start 2P" panose="02000503000000000000" pitchFamily="1" charset="0"/>
              </a:rPr>
              <a:t>There is a Time and Place </a:t>
            </a:r>
            <a:br>
              <a:rPr lang="en-US" sz="5400">
                <a:solidFill>
                  <a:srgbClr val="E48312"/>
                </a:solidFill>
                <a:latin typeface="Press Start 2P" panose="02000503000000000000" pitchFamily="1" charset="0"/>
              </a:rPr>
            </a:br>
            <a:r>
              <a:rPr lang="en-US" sz="5400">
                <a:solidFill>
                  <a:srgbClr val="E48312"/>
                </a:solidFill>
                <a:latin typeface="Press Start 2P" panose="02000503000000000000" pitchFamily="1" charset="0"/>
              </a:rPr>
              <a:t>for Everything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FF78A-B6D3-47F6-9480-D3AFB630C8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>
                <a:solidFill>
                  <a:srgbClr val="E48312"/>
                </a:solidFill>
                <a:latin typeface="Press Start 2P" panose="02000503000000000000" pitchFamily="1" charset="0"/>
                <a:ea typeface="+mj-lt"/>
                <a:cs typeface="+mj-lt"/>
              </a:rPr>
              <a:t>John Morehouse</a:t>
            </a:r>
            <a:br>
              <a:rPr lang="en-US">
                <a:solidFill>
                  <a:srgbClr val="E48312"/>
                </a:solidFill>
                <a:latin typeface="Press Start 2P" panose="02000503000000000000" pitchFamily="1" charset="0"/>
                <a:ea typeface="+mj-lt"/>
                <a:cs typeface="+mj-lt"/>
              </a:rPr>
            </a:br>
            <a:r>
              <a:rPr lang="en-US">
                <a:solidFill>
                  <a:srgbClr val="E48312"/>
                </a:solidFill>
                <a:latin typeface="Press Start 2P" panose="02000503000000000000" pitchFamily="1" charset="0"/>
              </a:rPr>
              <a:t>Rob </a:t>
            </a:r>
            <a:r>
              <a:rPr lang="en-US" err="1">
                <a:solidFill>
                  <a:srgbClr val="E48312"/>
                </a:solidFill>
                <a:latin typeface="Press Start 2P" panose="02000503000000000000" pitchFamily="1" charset="0"/>
              </a:rPr>
              <a:t>sewell</a:t>
            </a:r>
            <a:endParaRPr lang="en-US">
              <a:solidFill>
                <a:srgbClr val="E48312"/>
              </a:solidFill>
              <a:latin typeface="Press Start 2P" panose="02000503000000000000" pitchFamily="1" charset="0"/>
              <a:cs typeface="Calibri Light"/>
            </a:endParaRPr>
          </a:p>
          <a:p>
            <a:endParaRPr lang="en-US"/>
          </a:p>
        </p:txBody>
      </p:sp>
      <p:pic>
        <p:nvPicPr>
          <p:cNvPr id="4" name="Picture 3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712A0215-4ACB-46F3-8AEC-3CF3F9461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6484" y="5608993"/>
            <a:ext cx="1283211" cy="57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61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5F43BD-77C8-41F2-8606-89E5B30397F3}"/>
              </a:ext>
            </a:extLst>
          </p:cNvPr>
          <p:cNvSpPr txBox="1"/>
          <p:nvPr/>
        </p:nvSpPr>
        <p:spPr>
          <a:xfrm>
            <a:off x="2464308" y="612844"/>
            <a:ext cx="7086599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7200">
                <a:solidFill>
                  <a:srgbClr val="E48312"/>
                </a:solidFill>
                <a:latin typeface="Press Start 2P" panose="02000503000000000000" pitchFamily="1" charset="0"/>
                <a:cs typeface="Calibri"/>
              </a:rPr>
              <a:t>ALWAYS AVOID FKs WITH CASCADE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0AC0A6-D726-430F-B34D-C595AD59E10E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E4CBB7-ACE7-4CD2-9145-DA1B7858EA41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5C6B37-F3CD-4CB2-B778-4C0C2128AF52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4539C5-3A1B-4080-BF79-0066C6482E17}"/>
              </a:ext>
            </a:extLst>
          </p:cNvPr>
          <p:cNvSpPr/>
          <p:nvPr/>
        </p:nvSpPr>
        <p:spPr>
          <a:xfrm>
            <a:off x="2670048" y="-1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70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C03A03-6B78-45AF-B07F-BDBBDB8EE18D}"/>
              </a:ext>
            </a:extLst>
          </p:cNvPr>
          <p:cNvSpPr/>
          <p:nvPr/>
        </p:nvSpPr>
        <p:spPr>
          <a:xfrm>
            <a:off x="4005072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60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57A1CA-2F1F-4184-83A5-10AA2AD84B51}"/>
              </a:ext>
            </a:extLst>
          </p:cNvPr>
          <p:cNvSpPr/>
          <p:nvPr/>
        </p:nvSpPr>
        <p:spPr>
          <a:xfrm>
            <a:off x="5340096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50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A68CF6-5DB3-425B-BF22-1DFC4078F595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8FA159-8240-40D6-B91C-D61A632B1F25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DA5CFA-36BA-435C-8F78-052D4073C165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525062-83C6-4CB5-B2AA-FC2D0DD6478A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AB3259-EBE6-4578-881D-55500CACCC7C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5AE17F-5E95-4EE4-A3F3-EB2FF734DCC4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C35C945-ED30-411C-B61B-8B51DADB35A4}"/>
              </a:ext>
            </a:extLst>
          </p:cNvPr>
          <p:cNvSpPr/>
          <p:nvPr/>
        </p:nvSpPr>
        <p:spPr>
          <a:xfrm>
            <a:off x="5348848" y="-4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E93C00-30AA-4AF9-8AEC-619012161095}"/>
              </a:ext>
            </a:extLst>
          </p:cNvPr>
          <p:cNvSpPr/>
          <p:nvPr/>
        </p:nvSpPr>
        <p:spPr>
          <a:xfrm>
            <a:off x="396200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30950A-D54B-4624-82CA-40AE97AD8AAD}"/>
              </a:ext>
            </a:extLst>
          </p:cNvPr>
          <p:cNvSpPr/>
          <p:nvPr/>
        </p:nvSpPr>
        <p:spPr>
          <a:xfrm>
            <a:off x="267004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9DB0195-68AE-4CC2-8334-E73CC250DA50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2087DFE-4474-4829-8E70-D001DE78C390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762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0000"/>
    </mc:Choice>
    <mc:Fallback>
      <p:transition spd="slow" advClick="0" advTm="9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9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9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9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9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9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9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9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39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21F1AB-D838-4D9B-B9D3-82D7FFCE9C3F}"/>
              </a:ext>
            </a:extLst>
          </p:cNvPr>
          <p:cNvSpPr txBox="1"/>
          <p:nvPr/>
        </p:nvSpPr>
        <p:spPr>
          <a:xfrm>
            <a:off x="1757366" y="2149543"/>
            <a:ext cx="851798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7200">
                <a:solidFill>
                  <a:srgbClr val="E48312"/>
                </a:solidFill>
                <a:latin typeface="Press Start 2P" panose="02000503000000000000" pitchFamily="1" charset="0"/>
              </a:rPr>
              <a:t>It Depends!</a:t>
            </a:r>
            <a:endParaRPr lang="en-US" sz="7200">
              <a:solidFill>
                <a:srgbClr val="E48312"/>
              </a:solidFill>
              <a:latin typeface="Press Start 2P" panose="02000503000000000000" pitchFamily="1" charset="0"/>
              <a:cs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A9B1CB-D987-4742-BB18-911EF8318351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781FED-5335-41D2-A7A1-52C158C8577E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44BBA9-01AD-4155-9E81-F62EDCA47DDA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11F560F-72EF-4812-ADC9-758C404F187D}"/>
              </a:ext>
            </a:extLst>
          </p:cNvPr>
          <p:cNvSpPr/>
          <p:nvPr/>
        </p:nvSpPr>
        <p:spPr>
          <a:xfrm>
            <a:off x="2670048" y="-1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70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1C209E-19FA-4009-B9BF-6FE335B4E625}"/>
              </a:ext>
            </a:extLst>
          </p:cNvPr>
          <p:cNvSpPr/>
          <p:nvPr/>
        </p:nvSpPr>
        <p:spPr>
          <a:xfrm>
            <a:off x="4005072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60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C738DF-19DA-445A-B9D5-8F5F403F79FC}"/>
              </a:ext>
            </a:extLst>
          </p:cNvPr>
          <p:cNvSpPr/>
          <p:nvPr/>
        </p:nvSpPr>
        <p:spPr>
          <a:xfrm>
            <a:off x="5340096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50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9B07E5-3357-4778-A26B-43F2A21A4DA6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522E77-D197-439C-A800-7008ABC3293A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EB76F63-F060-4884-8DF9-EA6235C75E06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775FFF-C9C0-45CC-BD1B-54B84BEBFD02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7BA5A4-308D-43B5-9EA5-CF08B77537C8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C44630E-0FB0-4B30-BABE-0AA3CEF62C82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6CD7B8-ACCC-4650-9515-96C19A2702B1}"/>
              </a:ext>
            </a:extLst>
          </p:cNvPr>
          <p:cNvSpPr/>
          <p:nvPr/>
        </p:nvSpPr>
        <p:spPr>
          <a:xfrm>
            <a:off x="5348848" y="-4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862A7FB-7AF5-4381-A2C0-5A252BA7C7F2}"/>
              </a:ext>
            </a:extLst>
          </p:cNvPr>
          <p:cNvSpPr/>
          <p:nvPr/>
        </p:nvSpPr>
        <p:spPr>
          <a:xfrm>
            <a:off x="396200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3909B2-E30C-4113-B7D7-554213A74ECE}"/>
              </a:ext>
            </a:extLst>
          </p:cNvPr>
          <p:cNvSpPr/>
          <p:nvPr/>
        </p:nvSpPr>
        <p:spPr>
          <a:xfrm>
            <a:off x="267004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EA12841-5CFA-4570-A1E2-63EAF363D36E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733AB5-E173-4FD5-8E0E-1CD02D64519B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713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0000"/>
    </mc:Choice>
    <mc:Fallback>
      <p:transition spd="slow" advClick="0" advTm="9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9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9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9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9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9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9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9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39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DD4920D-6BBE-463A-B221-E3110AE70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81538" y="1293874"/>
            <a:ext cx="12668469" cy="6661406"/>
          </a:xfrm>
          <a:prstGeom prst="rect">
            <a:avLst/>
          </a:prstGeom>
        </p:spPr>
      </p:pic>
      <p:pic>
        <p:nvPicPr>
          <p:cNvPr id="5" name="Picture 4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044FAE5B-7B09-479A-9ECE-3878F7F6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6484" y="5608993"/>
            <a:ext cx="1283211" cy="5730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1702A9-D082-4306-A3E2-48079BE68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beard.media/productivitytools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7F27FB-0C42-49A1-AC56-9FD62E96935D}"/>
              </a:ext>
            </a:extLst>
          </p:cNvPr>
          <p:cNvPicPr>
            <a:picLocks noChangeAspect="1" noChangeArrowheads="1"/>
          </p:cNvPicPr>
          <p:nvPr/>
        </p:nvPicPr>
        <p:blipFill>
          <a:blip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687" y="111968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45BD10-68BB-41B3-B299-645D8E23A965}"/>
              </a:ext>
            </a:extLst>
          </p:cNvPr>
          <p:cNvSpPr txBox="1"/>
          <p:nvPr/>
        </p:nvSpPr>
        <p:spPr>
          <a:xfrm>
            <a:off x="5283364" y="848220"/>
            <a:ext cx="64512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rgbClr val="E48312"/>
                </a:solidFill>
                <a:latin typeface="Press Start 2P" panose="02000503000000000000" pitchFamily="1" charset="0"/>
              </a:rPr>
              <a:t>Feedback Please</a:t>
            </a:r>
          </a:p>
          <a:p>
            <a:r>
              <a:rPr lang="en-GB" sz="2800">
                <a:solidFill>
                  <a:srgbClr val="E48312"/>
                </a:solidFill>
                <a:latin typeface="Press Start 2P" panose="02000503000000000000" pitchFamily="1" charset="0"/>
              </a:rPr>
              <a:t>Good or Bad</a:t>
            </a:r>
          </a:p>
          <a:p>
            <a:r>
              <a:rPr lang="en-GB" sz="2800">
                <a:solidFill>
                  <a:srgbClr val="E48312"/>
                </a:solidFill>
                <a:latin typeface="Press Start 2P" panose="02000503000000000000" pitchFamily="1" charset="0"/>
              </a:rPr>
              <a:t>Just tell us Why</a:t>
            </a:r>
          </a:p>
        </p:txBody>
      </p:sp>
    </p:spTree>
    <p:extLst>
      <p:ext uri="{BB962C8B-B14F-4D97-AF65-F5344CB8AC3E}">
        <p14:creationId xmlns:p14="http://schemas.microsoft.com/office/powerpoint/2010/main" val="4163820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indoor, toaster, plastic&#10;&#10;Description automatically generated">
            <a:extLst>
              <a:ext uri="{FF2B5EF4-FFF2-40B4-BE49-F238E27FC236}">
                <a16:creationId xmlns:a16="http://schemas.microsoft.com/office/drawing/2014/main" id="{F1400468-A55B-49CA-B104-C5F236D73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606491"/>
            <a:ext cx="12192000" cy="5075852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1D324D81-05D3-4DAB-B540-D37F02472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5611" y="3429000"/>
            <a:ext cx="608588" cy="1307223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70114616-D803-4B33-994D-3C02F64AB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801" y="3314126"/>
            <a:ext cx="896566" cy="1536970"/>
          </a:xfrm>
          <a:prstGeom prst="rect">
            <a:avLst/>
          </a:prstGeom>
        </p:spPr>
      </p:pic>
      <p:pic>
        <p:nvPicPr>
          <p:cNvPr id="11" name="Picture 10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A10BF792-C6CD-488D-BECF-250CEA9B0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6484" y="5608993"/>
            <a:ext cx="1283211" cy="5730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BA68F6-D960-473B-9442-73362631C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beard.media/productivitytools</a:t>
            </a:r>
          </a:p>
        </p:txBody>
      </p:sp>
    </p:spTree>
    <p:extLst>
      <p:ext uri="{BB962C8B-B14F-4D97-AF65-F5344CB8AC3E}">
        <p14:creationId xmlns:p14="http://schemas.microsoft.com/office/powerpoint/2010/main" val="2121561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0000"/>
    </mc:Choice>
    <mc:Fallback>
      <p:transition spd="slow" advClick="0" advTm="9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D476B667-D4D4-4DEC-8CC6-B88B808B739E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2AC0675-D3DD-4A6D-A7C2-40D84938498C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491CB06-91CF-4484-8F73-CD60560154CE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55F27D-4044-404E-A4F3-01CA9E1AC69E}"/>
              </a:ext>
            </a:extLst>
          </p:cNvPr>
          <p:cNvSpPr/>
          <p:nvPr/>
        </p:nvSpPr>
        <p:spPr>
          <a:xfrm>
            <a:off x="2670048" y="-1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70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3406656-52B1-44DB-820C-16FB9A87BF50}"/>
              </a:ext>
            </a:extLst>
          </p:cNvPr>
          <p:cNvSpPr/>
          <p:nvPr/>
        </p:nvSpPr>
        <p:spPr>
          <a:xfrm>
            <a:off x="4005072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60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97E7F26-C700-4604-BD34-29D1870F260B}"/>
              </a:ext>
            </a:extLst>
          </p:cNvPr>
          <p:cNvSpPr/>
          <p:nvPr/>
        </p:nvSpPr>
        <p:spPr>
          <a:xfrm>
            <a:off x="5340096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50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341390-9313-4C15-8E19-B5A500AD5F7F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1FB5B38-5B01-4482-98A9-5C961E599E09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B27728-BE7A-462F-8673-E7A7AA7120B7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5A53DDA-5818-43ED-92B1-7ACD74198B84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CD360CF-2DCB-4CF0-97C5-A76CB02E6833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5598315-B768-4488-8066-41B57EDEF87D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CD2D44E-7D7D-4C60-87C4-60E8BF65903A}"/>
              </a:ext>
            </a:extLst>
          </p:cNvPr>
          <p:cNvSpPr/>
          <p:nvPr/>
        </p:nvSpPr>
        <p:spPr>
          <a:xfrm>
            <a:off x="5348848" y="-4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9B0A156-3F3F-4A05-A0D8-108FFF31DF22}"/>
              </a:ext>
            </a:extLst>
          </p:cNvPr>
          <p:cNvSpPr/>
          <p:nvPr/>
        </p:nvSpPr>
        <p:spPr>
          <a:xfrm>
            <a:off x="396200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6921813-FCE0-4D1F-8CEC-82C387E255BD}"/>
              </a:ext>
            </a:extLst>
          </p:cNvPr>
          <p:cNvSpPr/>
          <p:nvPr/>
        </p:nvSpPr>
        <p:spPr>
          <a:xfrm>
            <a:off x="267004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96A7EC5-74EA-4113-A24B-0D64056E2819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EDA1145-7257-4E9D-94B9-85475438C725}"/>
              </a:ext>
            </a:extLst>
          </p:cNvPr>
          <p:cNvSpPr txBox="1"/>
          <p:nvPr/>
        </p:nvSpPr>
        <p:spPr>
          <a:xfrm>
            <a:off x="2731008" y="1755648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Countdown main – mess with it here and copy pasta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4F0AD88-24C5-4B87-A818-432AD6FA3C9E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253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8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CFE904-2E19-471C-AF1B-4A69629D6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214" y="474757"/>
            <a:ext cx="7365650" cy="748455"/>
          </a:xfrm>
        </p:spPr>
        <p:txBody>
          <a:bodyPr/>
          <a:lstStyle/>
          <a:p>
            <a:r>
              <a:rPr lang="en-US">
                <a:solidFill>
                  <a:srgbClr val="E48312"/>
                </a:solidFill>
                <a:latin typeface="Press Start 2P" panose="02000503000000000000" pitchFamily="1" charset="0"/>
              </a:rPr>
              <a:t>Contestants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12A209-5970-4A0A-A6E3-3213504270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>
                <a:solidFill>
                  <a:srgbClr val="E48312"/>
                </a:solidFill>
                <a:latin typeface="Press Start 2P" panose="02000503000000000000" pitchFamily="1" charset="0"/>
              </a:rPr>
              <a:t>John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764095-E224-4FF2-B60C-F34F72CCD7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>
                <a:solidFill>
                  <a:srgbClr val="E48312"/>
                </a:solidFill>
                <a:latin typeface="Press Start 2P" panose="02000503000000000000" pitchFamily="1" charset="0"/>
              </a:rPr>
              <a:t>Rob</a:t>
            </a:r>
          </a:p>
        </p:txBody>
      </p:sp>
      <p:pic>
        <p:nvPicPr>
          <p:cNvPr id="13" name="Picture 12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351DC28B-8568-4C69-AAEA-295BA2C95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6484" y="5608993"/>
            <a:ext cx="1283211" cy="573025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1DC5D76-8787-4B4D-835A-94B398277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12" y="2131954"/>
            <a:ext cx="3547872" cy="3556581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F53B856-D238-4F56-912F-428D3EE40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beard.media/productivitytools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0749EB2-678A-45C6-B306-4EF891CA9881}"/>
              </a:ext>
            </a:extLst>
          </p:cNvPr>
          <p:cNvGraphicFramePr/>
          <p:nvPr/>
        </p:nvGraphicFramePr>
        <p:xfrm>
          <a:off x="1644042" y="2161289"/>
          <a:ext cx="3844233" cy="3527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54948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ACEE05AC-67EE-4C9E-820D-740D16368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6484" y="5608993"/>
            <a:ext cx="1283211" cy="573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E99E67-9AF7-4D95-9C54-6837E4B8C92D}"/>
              </a:ext>
            </a:extLst>
          </p:cNvPr>
          <p:cNvSpPr txBox="1"/>
          <p:nvPr/>
        </p:nvSpPr>
        <p:spPr>
          <a:xfrm>
            <a:off x="80210" y="6416842"/>
            <a:ext cx="39222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Photo by </a:t>
            </a:r>
            <a:r>
              <a:rPr lang="en-US">
                <a:hlinkClick r:id="rId4"/>
              </a:rPr>
              <a:t>Ricardas Brogys</a:t>
            </a:r>
            <a:r>
              <a:rPr lang="en-US"/>
              <a:t> on </a:t>
            </a:r>
            <a:r>
              <a:rPr lang="en-US">
                <a:hlinkClick r:id="rId5"/>
              </a:rPr>
              <a:t>Unsplash</a:t>
            </a:r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DD7AD8-68C8-424E-B71C-C3D840B0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beard.media/productivitytools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9CF1B-0093-4B68-85BC-60FAB620E6BB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rgbClr val="E48312"/>
                </a:solidFill>
              </a:rPr>
              <a:t>Picture of old rebel bikers</a:t>
            </a:r>
          </a:p>
        </p:txBody>
      </p:sp>
    </p:spTree>
    <p:extLst>
      <p:ext uri="{BB962C8B-B14F-4D97-AF65-F5344CB8AC3E}">
        <p14:creationId xmlns:p14="http://schemas.microsoft.com/office/powerpoint/2010/main" val="2554449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ACEE05AC-67EE-4C9E-820D-740D16368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6484" y="5608993"/>
            <a:ext cx="1283211" cy="573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E99E67-9AF7-4D95-9C54-6837E4B8C92D}"/>
              </a:ext>
            </a:extLst>
          </p:cNvPr>
          <p:cNvSpPr txBox="1"/>
          <p:nvPr/>
        </p:nvSpPr>
        <p:spPr>
          <a:xfrm>
            <a:off x="80210" y="6416842"/>
            <a:ext cx="39222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Photo by </a:t>
            </a:r>
            <a:r>
              <a:rPr lang="en-US">
                <a:hlinkClick r:id="rId4"/>
              </a:rPr>
              <a:t>Ricardas Brogys</a:t>
            </a:r>
            <a:r>
              <a:rPr lang="en-US"/>
              <a:t> on </a:t>
            </a:r>
            <a:r>
              <a:rPr lang="en-US">
                <a:hlinkClick r:id="rId5"/>
              </a:rPr>
              <a:t>Unsplash</a:t>
            </a:r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DD7AD8-68C8-424E-B71C-C3D840B0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beard.media/productivitytools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9CF1B-0093-4B68-85BC-60FAB620E6BB}"/>
              </a:ext>
            </a:extLst>
          </p:cNvPr>
          <p:cNvSpPr txBox="1"/>
          <p:nvPr/>
        </p:nvSpPr>
        <p:spPr>
          <a:xfrm>
            <a:off x="3192517" y="2367171"/>
            <a:ext cx="5806966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>
                <a:solidFill>
                  <a:srgbClr val="E48312"/>
                </a:solidFill>
              </a:rPr>
              <a:t>THE PROBLEM WITH BEING OLD, you forget things!!</a:t>
            </a:r>
          </a:p>
        </p:txBody>
      </p:sp>
    </p:spTree>
    <p:extLst>
      <p:ext uri="{BB962C8B-B14F-4D97-AF65-F5344CB8AC3E}">
        <p14:creationId xmlns:p14="http://schemas.microsoft.com/office/powerpoint/2010/main" val="753794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833112-C1AA-467D-B50C-8F73BF4E094C}"/>
              </a:ext>
            </a:extLst>
          </p:cNvPr>
          <p:cNvSpPr txBox="1"/>
          <p:nvPr/>
        </p:nvSpPr>
        <p:spPr>
          <a:xfrm>
            <a:off x="2495550" y="1720840"/>
            <a:ext cx="702411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7200">
                <a:solidFill>
                  <a:srgbClr val="E48312"/>
                </a:solidFill>
                <a:latin typeface="Press Start 2P" panose="02000503000000000000" pitchFamily="1" charset="0"/>
              </a:rPr>
              <a:t>NEVER USE CURSORS</a:t>
            </a:r>
            <a:endParaRPr lang="en-US" sz="7200">
              <a:solidFill>
                <a:srgbClr val="E48312"/>
              </a:solidFill>
              <a:latin typeface="Press Start 2P" panose="02000503000000000000" pitchFamily="1" charset="0"/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1B19EA-3512-4155-A831-97BBDC098DD6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CBCF39-66C0-44D1-AD2A-35E430EA40EA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6D5778-E597-40E3-912C-3043155FDAEF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046A29-F32F-4615-9E4A-CB6E71B9E1F3}"/>
              </a:ext>
            </a:extLst>
          </p:cNvPr>
          <p:cNvSpPr/>
          <p:nvPr/>
        </p:nvSpPr>
        <p:spPr>
          <a:xfrm>
            <a:off x="2670048" y="-1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70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920663-7DE9-4AE5-BAA4-9F05F289B3FE}"/>
              </a:ext>
            </a:extLst>
          </p:cNvPr>
          <p:cNvSpPr/>
          <p:nvPr/>
        </p:nvSpPr>
        <p:spPr>
          <a:xfrm>
            <a:off x="4005072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60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E1BC2F-ABD3-48CE-B7EE-F6696E05A4F6}"/>
              </a:ext>
            </a:extLst>
          </p:cNvPr>
          <p:cNvSpPr/>
          <p:nvPr/>
        </p:nvSpPr>
        <p:spPr>
          <a:xfrm>
            <a:off x="5340096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50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CEC4F3-517D-4799-9745-73DD2626CEFD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DD2E0B3-D2F2-432E-BFED-D3C807C93936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E69119-7A71-4244-8AE5-6AE716CA57D2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3D0BC9-F869-4F9C-8661-0D833077CA0F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0FED04-8AEA-4F60-9105-DD687B72B43F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D31C02-FFC3-4F4D-92A7-8A57D2F6BB31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70CD345-2E6A-40C7-914D-7B5C17CBA334}"/>
              </a:ext>
            </a:extLst>
          </p:cNvPr>
          <p:cNvSpPr/>
          <p:nvPr/>
        </p:nvSpPr>
        <p:spPr>
          <a:xfrm>
            <a:off x="5348848" y="-4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B03BCC4-0DB8-48BA-88FA-5C6E9DFE678C}"/>
              </a:ext>
            </a:extLst>
          </p:cNvPr>
          <p:cNvSpPr/>
          <p:nvPr/>
        </p:nvSpPr>
        <p:spPr>
          <a:xfrm>
            <a:off x="396200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AEBEDC5-0FC4-4F38-B41C-5BECC071427C}"/>
              </a:ext>
            </a:extLst>
          </p:cNvPr>
          <p:cNvSpPr/>
          <p:nvPr/>
        </p:nvSpPr>
        <p:spPr>
          <a:xfrm>
            <a:off x="267004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E793928-AFB9-4A76-B368-656A14AF9E0A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A1775B-C5F4-4E5E-BDFD-8687495C5489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396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0000"/>
    </mc:Choice>
    <mc:Fallback>
      <p:transition spd="slow" advClick="0" advTm="9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9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9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9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9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9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9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9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39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833112-C1AA-467D-B50C-8F73BF4E094C}"/>
              </a:ext>
            </a:extLst>
          </p:cNvPr>
          <p:cNvSpPr txBox="1"/>
          <p:nvPr/>
        </p:nvSpPr>
        <p:spPr>
          <a:xfrm>
            <a:off x="2250186" y="1720840"/>
            <a:ext cx="7691628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7200">
                <a:solidFill>
                  <a:srgbClr val="E48312"/>
                </a:solidFill>
                <a:latin typeface="Press Start 2P" panose="02000503000000000000" pitchFamily="1" charset="0"/>
              </a:rPr>
              <a:t>ALWAYS AVOID TRIGGERS</a:t>
            </a:r>
            <a:endParaRPr lang="en-US" sz="7200">
              <a:solidFill>
                <a:srgbClr val="E48312"/>
              </a:solidFill>
              <a:latin typeface="Press Start 2P" panose="02000503000000000000" pitchFamily="1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6CF585-5A1F-4B52-8B64-F7DAA7431BAB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2E939-6583-404C-9271-7219A2D1B29B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34CDF4-AC22-4869-93A9-1218D5E1DE9D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600214-40CD-46D4-8135-665FCE7AB8D5}"/>
              </a:ext>
            </a:extLst>
          </p:cNvPr>
          <p:cNvSpPr/>
          <p:nvPr/>
        </p:nvSpPr>
        <p:spPr>
          <a:xfrm>
            <a:off x="2670048" y="-1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70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402D66-6689-406F-8FB9-BF4B46300976}"/>
              </a:ext>
            </a:extLst>
          </p:cNvPr>
          <p:cNvSpPr/>
          <p:nvPr/>
        </p:nvSpPr>
        <p:spPr>
          <a:xfrm>
            <a:off x="4005072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60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E04B44-E602-4653-B662-ACE0A218B6AF}"/>
              </a:ext>
            </a:extLst>
          </p:cNvPr>
          <p:cNvSpPr/>
          <p:nvPr/>
        </p:nvSpPr>
        <p:spPr>
          <a:xfrm>
            <a:off x="5340096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50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023862-F1F4-4B28-B738-45E8293EA7D0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2C6602-AC05-4E12-ACAF-7BBC0CEDB0D4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48590B-9931-430F-BCCA-99126A390736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D08F52-EB4B-4AF3-937F-9E93B4610338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53F91B-BA51-4EE0-A3B5-1B0168376EBB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6DC2C4-376D-473F-B4E3-842A1091987F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029D327-9351-41C0-8FF1-17B8CB8C48E2}"/>
              </a:ext>
            </a:extLst>
          </p:cNvPr>
          <p:cNvSpPr/>
          <p:nvPr/>
        </p:nvSpPr>
        <p:spPr>
          <a:xfrm>
            <a:off x="5348848" y="-4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DFDE111-B9FC-45D1-A638-934E7D605023}"/>
              </a:ext>
            </a:extLst>
          </p:cNvPr>
          <p:cNvSpPr/>
          <p:nvPr/>
        </p:nvSpPr>
        <p:spPr>
          <a:xfrm>
            <a:off x="396200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D14576-D3E3-482E-9415-4DAECD43123B}"/>
              </a:ext>
            </a:extLst>
          </p:cNvPr>
          <p:cNvSpPr/>
          <p:nvPr/>
        </p:nvSpPr>
        <p:spPr>
          <a:xfrm>
            <a:off x="267004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9A19C4-2B45-446D-BC00-BB47852651C6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BFC11AA-95D1-49DB-82D5-55D34955A6EC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876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0000"/>
    </mc:Choice>
    <mc:Fallback>
      <p:transition spd="slow" advClick="0" advTm="9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9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9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9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9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9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9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9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39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D9287D-BC9B-4250-8A60-B7B30DDEF4EE}"/>
              </a:ext>
            </a:extLst>
          </p:cNvPr>
          <p:cNvSpPr txBox="1"/>
          <p:nvPr/>
        </p:nvSpPr>
        <p:spPr>
          <a:xfrm>
            <a:off x="2728546" y="1720840"/>
            <a:ext cx="673490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7200">
                <a:solidFill>
                  <a:srgbClr val="E48312"/>
                </a:solidFill>
                <a:latin typeface="Press Start 2P" panose="02000503000000000000" pitchFamily="1" charset="0"/>
              </a:rPr>
              <a:t>NEVER </a:t>
            </a:r>
            <a:br>
              <a:rPr lang="en-GB" sz="7200">
                <a:solidFill>
                  <a:srgbClr val="E48312"/>
                </a:solidFill>
                <a:latin typeface="Press Start 2P" panose="02000503000000000000" pitchFamily="1" charset="0"/>
              </a:rPr>
            </a:br>
            <a:r>
              <a:rPr lang="en-GB" sz="7200">
                <a:solidFill>
                  <a:srgbClr val="E48312"/>
                </a:solidFill>
                <a:latin typeface="Press Start 2P" panose="02000503000000000000" pitchFamily="1" charset="0"/>
              </a:rPr>
              <a:t>USE THE </a:t>
            </a:r>
            <a:br>
              <a:rPr lang="en-GB" sz="7200">
                <a:solidFill>
                  <a:srgbClr val="E48312"/>
                </a:solidFill>
                <a:latin typeface="Press Start 2P" panose="02000503000000000000" pitchFamily="1" charset="0"/>
              </a:rPr>
            </a:br>
            <a:r>
              <a:rPr lang="en-GB" sz="7200">
                <a:solidFill>
                  <a:srgbClr val="E48312"/>
                </a:solidFill>
                <a:latin typeface="Press Start 2P" panose="02000503000000000000" pitchFamily="1" charset="0"/>
              </a:rPr>
              <a:t>GUI</a:t>
            </a:r>
            <a:endParaRPr lang="en-US" sz="7200">
              <a:solidFill>
                <a:srgbClr val="E48312"/>
              </a:solidFill>
              <a:latin typeface="Press Start 2P" panose="02000503000000000000" pitchFamily="1" charset="0"/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86CCC0-3EB8-462C-8501-0B64D56EA31F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025C59-6C23-430E-A936-416C453963E8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057193-D096-4294-B2AE-5F7E85008EB3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846631-66B3-4BA8-A1DE-1A2D8384305E}"/>
              </a:ext>
            </a:extLst>
          </p:cNvPr>
          <p:cNvSpPr/>
          <p:nvPr/>
        </p:nvSpPr>
        <p:spPr>
          <a:xfrm>
            <a:off x="2670048" y="-1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70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00B74B-E0D0-4B9D-9517-3C8E3D151687}"/>
              </a:ext>
            </a:extLst>
          </p:cNvPr>
          <p:cNvSpPr/>
          <p:nvPr/>
        </p:nvSpPr>
        <p:spPr>
          <a:xfrm>
            <a:off x="4005072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60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2CFDCE-3412-429F-8E31-25A3428EC8D5}"/>
              </a:ext>
            </a:extLst>
          </p:cNvPr>
          <p:cNvSpPr/>
          <p:nvPr/>
        </p:nvSpPr>
        <p:spPr>
          <a:xfrm>
            <a:off x="5340096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50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5860B3-CB6D-4555-8994-E6C76EB078AD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DABFB7-E2E6-48DB-8E12-3973EDB25A46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D12312D-D9C8-4EA8-B4E1-9DD98173D01C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2ECB24-D555-4749-AFA8-D3A16C60C261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50D07E-C501-4397-AE1D-A9A0C8009F3A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B8CE95-76D4-464E-9B6E-12273EDDE585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7FDD90-FA7D-4E55-8BFD-16858DFEEE72}"/>
              </a:ext>
            </a:extLst>
          </p:cNvPr>
          <p:cNvSpPr/>
          <p:nvPr/>
        </p:nvSpPr>
        <p:spPr>
          <a:xfrm>
            <a:off x="5348848" y="-4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581B148-6021-4FFF-82E5-C8C820A62B7E}"/>
              </a:ext>
            </a:extLst>
          </p:cNvPr>
          <p:cNvSpPr/>
          <p:nvPr/>
        </p:nvSpPr>
        <p:spPr>
          <a:xfrm>
            <a:off x="396200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E11298-0DA3-437F-BDB5-AD99552880FF}"/>
              </a:ext>
            </a:extLst>
          </p:cNvPr>
          <p:cNvSpPr/>
          <p:nvPr/>
        </p:nvSpPr>
        <p:spPr>
          <a:xfrm>
            <a:off x="267004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A2F382-E17E-4B67-A262-15A03EF4D46E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3724CA8-8715-4715-BFF3-0002EDFFF737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371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0000"/>
    </mc:Choice>
    <mc:Fallback>
      <p:transition spd="slow" advClick="0" advTm="9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9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9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9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9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9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9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9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39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5F43BD-77C8-41F2-8606-89E5B30397F3}"/>
              </a:ext>
            </a:extLst>
          </p:cNvPr>
          <p:cNvSpPr txBox="1"/>
          <p:nvPr/>
        </p:nvSpPr>
        <p:spPr>
          <a:xfrm>
            <a:off x="1975104" y="1166842"/>
            <a:ext cx="8239095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7200">
                <a:solidFill>
                  <a:srgbClr val="E48312"/>
                </a:solidFill>
                <a:latin typeface="Press Start 2P" panose="02000503000000000000" pitchFamily="1" charset="0"/>
              </a:rPr>
              <a:t>ALWAYS USE EXTENDED EVENTS</a:t>
            </a:r>
            <a:endParaRPr lang="en-GB" sz="7200">
              <a:solidFill>
                <a:srgbClr val="E48312"/>
              </a:solidFill>
              <a:latin typeface="Press Start 2P" panose="02000503000000000000" pitchFamily="1" charset="0"/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07BDBB-2C8E-4E38-972F-B434E7969226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D590E9-656F-4854-9DC9-6056D3C3B2E3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B9D8C1-6FBA-423B-875D-985B071C773D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2A5459-628A-446A-866B-9A250E47BA16}"/>
              </a:ext>
            </a:extLst>
          </p:cNvPr>
          <p:cNvSpPr/>
          <p:nvPr/>
        </p:nvSpPr>
        <p:spPr>
          <a:xfrm>
            <a:off x="2670048" y="-1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70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973B48-693A-4782-ABBF-B6B00B248AAF}"/>
              </a:ext>
            </a:extLst>
          </p:cNvPr>
          <p:cNvSpPr/>
          <p:nvPr/>
        </p:nvSpPr>
        <p:spPr>
          <a:xfrm>
            <a:off x="4005072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60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048A37-22F7-470E-BDD6-DE2A34EF39DC}"/>
              </a:ext>
            </a:extLst>
          </p:cNvPr>
          <p:cNvSpPr/>
          <p:nvPr/>
        </p:nvSpPr>
        <p:spPr>
          <a:xfrm>
            <a:off x="5340096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50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24E3812-77C3-4909-9EB3-0A87B4B03FFB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9C3CB5-610F-4812-8F64-37C116616F29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E0899D-033D-4462-9676-2BBB70B233B7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F109965-F17C-4B79-A28A-6A7341B64113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5026E9-98CA-459E-915E-BA1D9FD0667D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37FCA05-455E-45EE-9614-00F3005C7CEF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2C235CF-86F5-450D-B359-945162F5C111}"/>
              </a:ext>
            </a:extLst>
          </p:cNvPr>
          <p:cNvSpPr/>
          <p:nvPr/>
        </p:nvSpPr>
        <p:spPr>
          <a:xfrm>
            <a:off x="5348848" y="-4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54D80DB-7B5B-409D-AFC6-E149C3674C59}"/>
              </a:ext>
            </a:extLst>
          </p:cNvPr>
          <p:cNvSpPr/>
          <p:nvPr/>
        </p:nvSpPr>
        <p:spPr>
          <a:xfrm>
            <a:off x="396200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20FE7A7-8D2A-40C2-BE82-0CF8258BFFF4}"/>
              </a:ext>
            </a:extLst>
          </p:cNvPr>
          <p:cNvSpPr/>
          <p:nvPr/>
        </p:nvSpPr>
        <p:spPr>
          <a:xfrm>
            <a:off x="267004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49D5660-1089-4F68-8D92-8039B54F1F76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EC615CF-2627-49CE-83BD-7F8318537BB0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35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0000"/>
    </mc:Choice>
    <mc:Fallback>
      <p:transition spd="slow" advClick="0" advTm="9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9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9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9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9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9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9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9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39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5F43BD-77C8-41F2-8606-89E5B30397F3}"/>
              </a:ext>
            </a:extLst>
          </p:cNvPr>
          <p:cNvSpPr txBox="1"/>
          <p:nvPr/>
        </p:nvSpPr>
        <p:spPr>
          <a:xfrm>
            <a:off x="995542" y="1720840"/>
            <a:ext cx="1004163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7200">
                <a:solidFill>
                  <a:srgbClr val="E48312"/>
                </a:solidFill>
                <a:latin typeface="Press Start 2P" panose="02000503000000000000" pitchFamily="1" charset="0"/>
                <a:cs typeface="Calibri"/>
              </a:rPr>
              <a:t>NEVER </a:t>
            </a:r>
          </a:p>
          <a:p>
            <a:pPr algn="ctr"/>
            <a:r>
              <a:rPr lang="en-GB" sz="7200">
                <a:solidFill>
                  <a:srgbClr val="E48312"/>
                </a:solidFill>
                <a:latin typeface="Press Start 2P" panose="02000503000000000000" pitchFamily="1" charset="0"/>
                <a:cs typeface="Calibri"/>
              </a:rPr>
              <a:t>USE </a:t>
            </a:r>
          </a:p>
          <a:p>
            <a:pPr algn="ctr"/>
            <a:r>
              <a:rPr lang="en-GB" sz="7200">
                <a:solidFill>
                  <a:srgbClr val="E48312"/>
                </a:solidFill>
                <a:latin typeface="Press Start 2P" panose="02000503000000000000" pitchFamily="1" charset="0"/>
                <a:cs typeface="Calibri"/>
              </a:rPr>
              <a:t>WRITE-HOST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20EDC79-54E6-4B64-AB06-D82F76AFD05B}"/>
              </a:ext>
            </a:extLst>
          </p:cNvPr>
          <p:cNvSpPr/>
          <p:nvPr/>
        </p:nvSpPr>
        <p:spPr>
          <a:xfrm>
            <a:off x="932766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20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7E9D85-9F04-4F35-8911-9717938BF800}"/>
              </a:ext>
            </a:extLst>
          </p:cNvPr>
          <p:cNvSpPr/>
          <p:nvPr/>
        </p:nvSpPr>
        <p:spPr>
          <a:xfrm>
            <a:off x="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90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A9FFAC-6677-4067-8C98-E2FC0BEA52B2}"/>
              </a:ext>
            </a:extLst>
          </p:cNvPr>
          <p:cNvSpPr/>
          <p:nvPr/>
        </p:nvSpPr>
        <p:spPr>
          <a:xfrm>
            <a:off x="133502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80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ECA007F-4202-47BF-833E-42A42889424B}"/>
              </a:ext>
            </a:extLst>
          </p:cNvPr>
          <p:cNvSpPr/>
          <p:nvPr/>
        </p:nvSpPr>
        <p:spPr>
          <a:xfrm>
            <a:off x="2670048" y="-1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70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9988F86-A5F7-4EB7-A214-26C68E17EDC9}"/>
              </a:ext>
            </a:extLst>
          </p:cNvPr>
          <p:cNvSpPr/>
          <p:nvPr/>
        </p:nvSpPr>
        <p:spPr>
          <a:xfrm>
            <a:off x="4005072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60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5A30B2-8580-411C-9DE2-FEB2B7FB1062}"/>
              </a:ext>
            </a:extLst>
          </p:cNvPr>
          <p:cNvSpPr/>
          <p:nvPr/>
        </p:nvSpPr>
        <p:spPr>
          <a:xfrm>
            <a:off x="5340096" y="-2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50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0576DFF-A4F4-4206-BA1D-C167204EB7F5}"/>
              </a:ext>
            </a:extLst>
          </p:cNvPr>
          <p:cNvSpPr/>
          <p:nvPr/>
        </p:nvSpPr>
        <p:spPr>
          <a:xfrm>
            <a:off x="667512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40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5B49CF6-06B8-42C4-8B04-1FD7D3B37ABE}"/>
              </a:ext>
            </a:extLst>
          </p:cNvPr>
          <p:cNvSpPr/>
          <p:nvPr/>
        </p:nvSpPr>
        <p:spPr>
          <a:xfrm>
            <a:off x="8010144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30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7D93861-CCF9-410F-958D-3BA867427861}"/>
              </a:ext>
            </a:extLst>
          </p:cNvPr>
          <p:cNvSpPr/>
          <p:nvPr/>
        </p:nvSpPr>
        <p:spPr>
          <a:xfrm>
            <a:off x="10662688" y="-3"/>
            <a:ext cx="1529312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10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FF96937-3CD7-4288-AC07-0D787746C3DE}"/>
              </a:ext>
            </a:extLst>
          </p:cNvPr>
          <p:cNvSpPr/>
          <p:nvPr/>
        </p:nvSpPr>
        <p:spPr>
          <a:xfrm>
            <a:off x="130759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6EF3C38-FD93-488C-8B29-74D2A91DC182}"/>
              </a:ext>
            </a:extLst>
          </p:cNvPr>
          <p:cNvSpPr/>
          <p:nvPr/>
        </p:nvSpPr>
        <p:spPr>
          <a:xfrm>
            <a:off x="7967080" y="-5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49E9487-EFD2-4CB3-A626-BE2695E29915}"/>
              </a:ext>
            </a:extLst>
          </p:cNvPr>
          <p:cNvSpPr/>
          <p:nvPr/>
        </p:nvSpPr>
        <p:spPr>
          <a:xfrm>
            <a:off x="6668240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5401155-A5DB-44E3-8EC7-10560BD0945F}"/>
              </a:ext>
            </a:extLst>
          </p:cNvPr>
          <p:cNvSpPr/>
          <p:nvPr/>
        </p:nvSpPr>
        <p:spPr>
          <a:xfrm>
            <a:off x="5348848" y="-4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D469D02-ED91-4799-80C2-15ED1ADB74E6}"/>
              </a:ext>
            </a:extLst>
          </p:cNvPr>
          <p:cNvSpPr/>
          <p:nvPr/>
        </p:nvSpPr>
        <p:spPr>
          <a:xfrm>
            <a:off x="396200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CCE660-29D7-4108-ADB9-DA557088BCAB}"/>
              </a:ext>
            </a:extLst>
          </p:cNvPr>
          <p:cNvSpPr/>
          <p:nvPr/>
        </p:nvSpPr>
        <p:spPr>
          <a:xfrm>
            <a:off x="2670048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8C42C84-10DD-4D96-BBA6-67A226823D48}"/>
              </a:ext>
            </a:extLst>
          </p:cNvPr>
          <p:cNvSpPr/>
          <p:nvPr/>
        </p:nvSpPr>
        <p:spPr>
          <a:xfrm>
            <a:off x="-8752" y="0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394AFF3-EDDE-4021-85AB-2394A7026C5A}"/>
              </a:ext>
            </a:extLst>
          </p:cNvPr>
          <p:cNvSpPr/>
          <p:nvPr/>
        </p:nvSpPr>
        <p:spPr>
          <a:xfrm>
            <a:off x="9327664" y="-6"/>
            <a:ext cx="1335024" cy="460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611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0000"/>
    </mc:Choice>
    <mc:Fallback>
      <p:transition spd="slow" advClick="0" advTm="9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9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9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9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9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9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9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9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39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6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Widescreen</PresentationFormat>
  <Slides>14</Slides>
  <Notes>6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Retrospect</vt:lpstr>
      <vt:lpstr>There is a Time and Place  for Everything</vt:lpstr>
      <vt:lpstr>Contestants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Morehouse</dc:creator>
  <cp:revision>1</cp:revision>
  <dcterms:created xsi:type="dcterms:W3CDTF">2022-02-15T19:17:35Z</dcterms:created>
  <dcterms:modified xsi:type="dcterms:W3CDTF">2022-03-04T10:20:02Z</dcterms:modified>
</cp:coreProperties>
</file>